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3"/>
    <p:sldMasterId id="2147483728" r:id="rId4"/>
    <p:sldMasterId id="2147483729" r:id="rId5"/>
    <p:sldMasterId id="2147483730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Montserrat" charset="0"/>
      <p:regular r:id="rId20"/>
      <p:bold r:id="rId21"/>
      <p:italic r:id="rId22"/>
      <p:boldItalic r:id="rId23"/>
    </p:embeddedFont>
    <p:embeddedFont>
      <p:font typeface="Montserrat Medium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ozzi Alessandra" userId="9274746c-79fc-485a-aa61-7399249ded11" providerId="ADAL" clId="{E321AF3D-E3F2-492D-B000-ADB182934C1F}"/>
    <pc:docChg chg="modSld">
      <pc:chgData name="Marinozzi Alessandra" userId="9274746c-79fc-485a-aa61-7399249ded11" providerId="ADAL" clId="{E321AF3D-E3F2-492D-B000-ADB182934C1F}" dt="2024-11-28T16:50:16.412" v="115" actId="13926"/>
      <pc:docMkLst>
        <pc:docMk/>
      </pc:docMkLst>
      <pc:sldChg chg="modSp mod">
        <pc:chgData name="Marinozzi Alessandra" userId="9274746c-79fc-485a-aa61-7399249ded11" providerId="ADAL" clId="{E321AF3D-E3F2-492D-B000-ADB182934C1F}" dt="2024-11-21T15:17:07.234" v="48" actId="20577"/>
        <pc:sldMkLst>
          <pc:docMk/>
          <pc:sldMk cId="0" sldId="260"/>
        </pc:sldMkLst>
      </pc:sldChg>
      <pc:sldChg chg="modSp mod">
        <pc:chgData name="Marinozzi Alessandra" userId="9274746c-79fc-485a-aa61-7399249ded11" providerId="ADAL" clId="{E321AF3D-E3F2-492D-B000-ADB182934C1F}" dt="2024-11-28T16:50:16.412" v="115" actId="13926"/>
        <pc:sldMkLst>
          <pc:docMk/>
          <pc:sldMk cId="0" sldId="262"/>
        </pc:sldMkLst>
      </pc:sldChg>
    </pc:docChg>
  </pc:docChgLst>
  <pc:docChgLst>
    <pc:chgData name="Beconcini Katia" userId="9c91398a-3d7b-49c1-9d18-7e0c2d7e3649" providerId="ADAL" clId="{38D48FB2-CF8A-489F-BE12-F719E61A91D0}"/>
    <pc:docChg chg="modSld">
      <pc:chgData name="Beconcini Katia" userId="9c91398a-3d7b-49c1-9d18-7e0c2d7e3649" providerId="ADAL" clId="{38D48FB2-CF8A-489F-BE12-F719E61A91D0}" dt="2025-04-02T20:12:45.728" v="0" actId="13926"/>
      <pc:docMkLst>
        <pc:docMk/>
      </pc:docMkLst>
      <pc:sldChg chg="modSp mod">
        <pc:chgData name="Beconcini Katia" userId="9c91398a-3d7b-49c1-9d18-7e0c2d7e3649" providerId="ADAL" clId="{38D48FB2-CF8A-489F-BE12-F719E61A91D0}" dt="2025-04-02T20:12:45.728" v="0" actId="13926"/>
        <pc:sldMkLst>
          <pc:docMk/>
          <pc:sldMk cId="0" sldId="260"/>
        </pc:sldMkLst>
        <pc:spChg chg="mod">
          <ac:chgData name="Beconcini Katia" userId="9c91398a-3d7b-49c1-9d18-7e0c2d7e3649" providerId="ADAL" clId="{38D48FB2-CF8A-489F-BE12-F719E61A91D0}" dt="2025-04-02T20:12:45.728" v="0" actId="13926"/>
          <ac:spMkLst>
            <pc:docMk/>
            <pc:sldMk cId="0" sldId="260"/>
            <ac:spMk id="394" creationId="{00000000-0000-0000-0000-000000000000}"/>
          </ac:spMkLst>
        </pc:spChg>
      </pc:sldChg>
    </pc:docChg>
  </pc:docChgLst>
  <pc:docChgLst>
    <pc:chgData name="Marinozzi Alessandra" userId="9274746c-79fc-485a-aa61-7399249ded11" providerId="ADAL" clId="{C9303343-23E6-428E-9EA1-390B2E856C76}"/>
    <pc:docChg chg="modSld">
      <pc:chgData name="Marinozzi Alessandra" userId="9274746c-79fc-485a-aa61-7399249ded11" providerId="ADAL" clId="{C9303343-23E6-428E-9EA1-390B2E856C76}" dt="2024-07-25T13:22:35.046" v="9" actId="13926"/>
      <pc:docMkLst>
        <pc:docMk/>
      </pc:docMkLst>
      <pc:sldChg chg="modSp mod">
        <pc:chgData name="Marinozzi Alessandra" userId="9274746c-79fc-485a-aa61-7399249ded11" providerId="ADAL" clId="{C9303343-23E6-428E-9EA1-390B2E856C76}" dt="2024-07-25T13:22:35.046" v="9" actId="13926"/>
        <pc:sldMkLst>
          <pc:docMk/>
          <pc:sldMk cId="0" sldId="260"/>
        </pc:sldMkLst>
      </pc:sldChg>
      <pc:sldChg chg="modSp mod">
        <pc:chgData name="Marinozzi Alessandra" userId="9274746c-79fc-485a-aa61-7399249ded11" providerId="ADAL" clId="{C9303343-23E6-428E-9EA1-390B2E856C76}" dt="2024-07-25T13:13:21.941" v="7" actId="20577"/>
        <pc:sldMkLst>
          <pc:docMk/>
          <pc:sldMk cId="0" sldId="262"/>
        </pc:sldMkLst>
      </pc:sldChg>
      <pc:sldChg chg="modSp mod">
        <pc:chgData name="Marinozzi Alessandra" userId="9274746c-79fc-485a-aa61-7399249ded11" providerId="ADAL" clId="{C9303343-23E6-428E-9EA1-390B2E856C76}" dt="2024-07-25T13:22:04.668" v="8" actId="113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a1f4c1d29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a1f4c1d29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7765528358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7765528358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7765528358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7765528358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1f4c1d29d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a1f4c1d29d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1f4c1d29d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a1f4c1d29d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1f4c1d29d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a1f4c1d29d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7765528358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7765528358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776552835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776552835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776552835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7765528358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76552835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776552835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7765528358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7765528358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7765528358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7765528358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1">
  <p:cSld name="TITLE_ONLY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10000"/>
          </a:blip>
          <a:srcRect l="3857" t="12235" r="3857" b="16918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">
  <p:cSld name="BLANK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01" name="Google Shape;101;p26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6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6"/>
          <p:cNvSpPr/>
          <p:nvPr/>
        </p:nvSpPr>
        <p:spPr>
          <a:xfrm>
            <a:off x="2005525" y="255475"/>
            <a:ext cx="1701600" cy="1455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6"/>
          <p:cNvSpPr/>
          <p:nvPr/>
        </p:nvSpPr>
        <p:spPr>
          <a:xfrm>
            <a:off x="0" y="2762425"/>
            <a:ext cx="2604300" cy="23811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 l="-3386" t="-8217" r="-2759" b="-9846"/>
          <a:stretch/>
        </p:blipFill>
        <p:spPr>
          <a:xfrm>
            <a:off x="7370825" y="4686100"/>
            <a:ext cx="1543651" cy="428125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1">
  <p:cSld name="BLANK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/>
          <p:nvPr/>
        </p:nvSpPr>
        <p:spPr>
          <a:xfrm>
            <a:off x="0" y="0"/>
            <a:ext cx="932100" cy="51435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7"/>
          <p:cNvSpPr/>
          <p:nvPr/>
        </p:nvSpPr>
        <p:spPr>
          <a:xfrm>
            <a:off x="9032400" y="0"/>
            <a:ext cx="111600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1 1">
  <p:cSld name="BLANK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/>
          <p:nvPr/>
        </p:nvSpPr>
        <p:spPr>
          <a:xfrm rot="-5400000">
            <a:off x="5066400" y="-2195400"/>
            <a:ext cx="1881000" cy="627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8"/>
          <p:cNvSpPr/>
          <p:nvPr/>
        </p:nvSpPr>
        <p:spPr>
          <a:xfrm>
            <a:off x="0" y="2499725"/>
            <a:ext cx="2604300" cy="2643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8"/>
          <p:cNvSpPr/>
          <p:nvPr/>
        </p:nvSpPr>
        <p:spPr>
          <a:xfrm>
            <a:off x="2042300" y="3377425"/>
            <a:ext cx="1701600" cy="1455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8"/>
          <p:cNvSpPr/>
          <p:nvPr/>
        </p:nvSpPr>
        <p:spPr>
          <a:xfrm>
            <a:off x="3999475" y="0"/>
            <a:ext cx="4538400" cy="1553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 l="-3386" t="-8217" r="-2759" b="-9846"/>
          <a:stretch/>
        </p:blipFill>
        <p:spPr>
          <a:xfrm>
            <a:off x="7370825" y="4686100"/>
            <a:ext cx="1543651" cy="428125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7900" y="208300"/>
            <a:ext cx="1524465" cy="7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350" y="4670999"/>
            <a:ext cx="1362649" cy="33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 1">
  <p:cSld name="CUSTOM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121" name="Google Shape;121;p30"/>
          <p:cNvSpPr/>
          <p:nvPr/>
        </p:nvSpPr>
        <p:spPr>
          <a:xfrm>
            <a:off x="0" y="2872575"/>
            <a:ext cx="9144000" cy="2271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1">
  <p:cSld name="TITLE_ONLY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24" name="Google Shape;124;p31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/>
          <p:nvPr/>
        </p:nvSpPr>
        <p:spPr>
          <a:xfrm>
            <a:off x="1716575" y="1958650"/>
            <a:ext cx="5754900" cy="12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131" y="2137448"/>
            <a:ext cx="5091200" cy="9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1 1">
  <p:cSld name="TITLE_ONLY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2"/>
          <p:cNvSpPr/>
          <p:nvPr/>
        </p:nvSpPr>
        <p:spPr>
          <a:xfrm>
            <a:off x="4558825" y="0"/>
            <a:ext cx="4585500" cy="51435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">
  <p:cSld name="TITLE_ONLY_1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33" name="Google Shape;133;p33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3"/>
          <p:cNvSpPr/>
          <p:nvPr/>
        </p:nvSpPr>
        <p:spPr>
          <a:xfrm>
            <a:off x="4827350" y="0"/>
            <a:ext cx="4316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/>
          <p:nvPr/>
        </p:nvSpPr>
        <p:spPr>
          <a:xfrm>
            <a:off x="7442400" y="255475"/>
            <a:ext cx="1701600" cy="1455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3"/>
          <p:cNvSpPr/>
          <p:nvPr/>
        </p:nvSpPr>
        <p:spPr>
          <a:xfrm>
            <a:off x="4827275" y="2762425"/>
            <a:ext cx="2604300" cy="23811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3"/>
          <p:cNvSpPr/>
          <p:nvPr/>
        </p:nvSpPr>
        <p:spPr>
          <a:xfrm>
            <a:off x="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3"/>
          <p:cNvSpPr/>
          <p:nvPr/>
        </p:nvSpPr>
        <p:spPr>
          <a:xfrm>
            <a:off x="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">
  <p:cSld name="TITLE_ONLY_1_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86" name="Google Shape;186;p46"/>
          <p:cNvSpPr/>
          <p:nvPr/>
        </p:nvSpPr>
        <p:spPr>
          <a:xfrm>
            <a:off x="4827350" y="0"/>
            <a:ext cx="43167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6"/>
          <p:cNvSpPr/>
          <p:nvPr/>
        </p:nvSpPr>
        <p:spPr>
          <a:xfrm>
            <a:off x="7442400" y="255475"/>
            <a:ext cx="1701600" cy="1455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6"/>
          <p:cNvSpPr/>
          <p:nvPr/>
        </p:nvSpPr>
        <p:spPr>
          <a:xfrm>
            <a:off x="4827275" y="2762425"/>
            <a:ext cx="2604300" cy="23811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6"/>
          <p:cNvSpPr/>
          <p:nvPr/>
        </p:nvSpPr>
        <p:spPr>
          <a:xfrm>
            <a:off x="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6"/>
          <p:cNvSpPr/>
          <p:nvPr/>
        </p:nvSpPr>
        <p:spPr>
          <a:xfrm>
            <a:off x="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7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7"/>
          <p:cNvSpPr/>
          <p:nvPr/>
        </p:nvSpPr>
        <p:spPr>
          <a:xfrm>
            <a:off x="0" y="63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7"/>
          <p:cNvSpPr/>
          <p:nvPr/>
        </p:nvSpPr>
        <p:spPr>
          <a:xfrm>
            <a:off x="0" y="2636638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3 1">
  <p:cSld name="BLANK_1_3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8"/>
          <p:cNvPicPr preferRelativeResize="0"/>
          <p:nvPr/>
        </p:nvPicPr>
        <p:blipFill rotWithShape="1">
          <a:blip r:embed="rId2">
            <a:alphaModFix/>
          </a:blip>
          <a:srcRect l="39561" r="52540"/>
          <a:stretch/>
        </p:blipFill>
        <p:spPr>
          <a:xfrm>
            <a:off x="683075" y="2499775"/>
            <a:ext cx="985324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8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8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48"/>
          <p:cNvPicPr preferRelativeResize="0"/>
          <p:nvPr/>
        </p:nvPicPr>
        <p:blipFill rotWithShape="1">
          <a:blip r:embed="rId3">
            <a:alphaModFix/>
          </a:blip>
          <a:srcRect l="75356" r="12598"/>
          <a:stretch/>
        </p:blipFill>
        <p:spPr>
          <a:xfrm>
            <a:off x="0" y="3687775"/>
            <a:ext cx="827500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03" name="Google Shape;203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2 1 1">
  <p:cSld name="BLANK_2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9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9"/>
          <p:cNvSpPr/>
          <p:nvPr/>
        </p:nvSpPr>
        <p:spPr>
          <a:xfrm>
            <a:off x="0" y="63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9"/>
          <p:cNvSpPr/>
          <p:nvPr/>
        </p:nvSpPr>
        <p:spPr>
          <a:xfrm>
            <a:off x="0" y="2636638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10" name="Google Shape;210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2 1 1 2">
  <p:cSld name="BLANK_2_1_1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0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0"/>
          <p:cNvSpPr/>
          <p:nvPr/>
        </p:nvSpPr>
        <p:spPr>
          <a:xfrm>
            <a:off x="0" y="63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0"/>
          <p:cNvSpPr/>
          <p:nvPr/>
        </p:nvSpPr>
        <p:spPr>
          <a:xfrm>
            <a:off x="0" y="2636638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3 1 1 1">
  <p:cSld name="BLANK_1_3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1"/>
          <p:cNvPicPr preferRelativeResize="0"/>
          <p:nvPr/>
        </p:nvPicPr>
        <p:blipFill rotWithShape="1">
          <a:blip r:embed="rId3">
            <a:alphaModFix/>
          </a:blip>
          <a:srcRect l="56404" t="22666" r="32943"/>
          <a:stretch/>
        </p:blipFill>
        <p:spPr>
          <a:xfrm>
            <a:off x="683075" y="3870625"/>
            <a:ext cx="827500" cy="1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1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1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51"/>
          <p:cNvPicPr preferRelativeResize="0"/>
          <p:nvPr/>
        </p:nvPicPr>
        <p:blipFill rotWithShape="1">
          <a:blip r:embed="rId4">
            <a:alphaModFix/>
          </a:blip>
          <a:srcRect l="75356" t="39324" r="12598"/>
          <a:stretch/>
        </p:blipFill>
        <p:spPr>
          <a:xfrm>
            <a:off x="0" y="4260275"/>
            <a:ext cx="827500" cy="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1"/>
          <p:cNvSpPr/>
          <p:nvPr/>
        </p:nvSpPr>
        <p:spPr>
          <a:xfrm>
            <a:off x="3999475" y="0"/>
            <a:ext cx="4538400" cy="1553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24" name="Google Shape;224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1 1">
  <p:cSld name="BLANK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2"/>
          <p:cNvPicPr preferRelativeResize="0"/>
          <p:nvPr/>
        </p:nvPicPr>
        <p:blipFill rotWithShape="1">
          <a:blip r:embed="rId3">
            <a:alphaModFix/>
          </a:blip>
          <a:srcRect l="75357" r="3767"/>
          <a:stretch/>
        </p:blipFill>
        <p:spPr>
          <a:xfrm>
            <a:off x="2309783" y="3377425"/>
            <a:ext cx="1434117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2"/>
          <p:cNvPicPr preferRelativeResize="0"/>
          <p:nvPr/>
        </p:nvPicPr>
        <p:blipFill rotWithShape="1">
          <a:blip r:embed="rId4">
            <a:alphaModFix/>
          </a:blip>
          <a:srcRect l="31061" t="1066" r="48510" b="1066"/>
          <a:stretch/>
        </p:blipFill>
        <p:spPr>
          <a:xfrm>
            <a:off x="0" y="2499775"/>
            <a:ext cx="2604298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2"/>
          <p:cNvSpPr/>
          <p:nvPr/>
        </p:nvSpPr>
        <p:spPr>
          <a:xfrm>
            <a:off x="3999475" y="0"/>
            <a:ext cx="4538400" cy="1553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2"/>
          <p:cNvSpPr/>
          <p:nvPr/>
        </p:nvSpPr>
        <p:spPr>
          <a:xfrm>
            <a:off x="0" y="2499725"/>
            <a:ext cx="2604300" cy="2643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52"/>
          <p:cNvPicPr preferRelativeResize="0"/>
          <p:nvPr/>
        </p:nvPicPr>
        <p:blipFill rotWithShape="1">
          <a:blip r:embed="rId5">
            <a:alphaModFix/>
          </a:blip>
          <a:srcRect l="39562" r="39564"/>
          <a:stretch/>
        </p:blipFill>
        <p:spPr>
          <a:xfrm>
            <a:off x="0" y="2499775"/>
            <a:ext cx="2604298" cy="2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33" name="Google Shape;233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">
  <p:cSld name="BLANK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3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sldNum" idx="12"/>
          </p:nvPr>
        </p:nvSpPr>
        <p:spPr>
          <a:xfrm>
            <a:off x="84075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1">
  <p:cSld name="BLANK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4"/>
          <p:cNvPicPr preferRelativeResize="0"/>
          <p:nvPr/>
        </p:nvPicPr>
        <p:blipFill rotWithShape="1">
          <a:blip r:embed="rId3">
            <a:alphaModFix/>
          </a:blip>
          <a:srcRect l="39562" r="39564"/>
          <a:stretch/>
        </p:blipFill>
        <p:spPr>
          <a:xfrm>
            <a:off x="0" y="2499775"/>
            <a:ext cx="2604298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4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4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54"/>
          <p:cNvPicPr preferRelativeResize="0"/>
          <p:nvPr/>
        </p:nvPicPr>
        <p:blipFill rotWithShape="1">
          <a:blip r:embed="rId4">
            <a:alphaModFix/>
          </a:blip>
          <a:srcRect l="75357" r="3767"/>
          <a:stretch/>
        </p:blipFill>
        <p:spPr>
          <a:xfrm>
            <a:off x="2273008" y="255475"/>
            <a:ext cx="1434117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45" name="Google Shape;245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2 1 1 1">
  <p:cSld name="BLANK_2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5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5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5"/>
          <p:cNvSpPr/>
          <p:nvPr/>
        </p:nvSpPr>
        <p:spPr>
          <a:xfrm>
            <a:off x="0" y="63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5"/>
          <p:cNvSpPr/>
          <p:nvPr/>
        </p:nvSpPr>
        <p:spPr>
          <a:xfrm>
            <a:off x="0" y="2636638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3 1 1">
  <p:cSld name="BLANK_1_3_1_1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6"/>
          <p:cNvPicPr preferRelativeResize="0"/>
          <p:nvPr/>
        </p:nvPicPr>
        <p:blipFill rotWithShape="1">
          <a:blip r:embed="rId3">
            <a:alphaModFix/>
          </a:blip>
          <a:srcRect l="39561" r="55383"/>
          <a:stretch/>
        </p:blipFill>
        <p:spPr>
          <a:xfrm>
            <a:off x="683075" y="2499775"/>
            <a:ext cx="630600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6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6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56"/>
          <p:cNvPicPr preferRelativeResize="0"/>
          <p:nvPr/>
        </p:nvPicPr>
        <p:blipFill rotWithShape="1">
          <a:blip r:embed="rId4">
            <a:alphaModFix/>
          </a:blip>
          <a:srcRect l="75356" r="12598"/>
          <a:stretch/>
        </p:blipFill>
        <p:spPr>
          <a:xfrm>
            <a:off x="0" y="3687775"/>
            <a:ext cx="827500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60" name="Google Shape;260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3 1 1 2">
  <p:cSld name="BLANK_1_3_1_1_2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7"/>
          <p:cNvPicPr preferRelativeResize="0"/>
          <p:nvPr/>
        </p:nvPicPr>
        <p:blipFill rotWithShape="1">
          <a:blip r:embed="rId3">
            <a:alphaModFix/>
          </a:blip>
          <a:srcRect l="39561" t="56157" r="55383"/>
          <a:stretch/>
        </p:blipFill>
        <p:spPr>
          <a:xfrm>
            <a:off x="683075" y="3984525"/>
            <a:ext cx="630600" cy="11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7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7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57"/>
          <p:cNvPicPr preferRelativeResize="0"/>
          <p:nvPr/>
        </p:nvPicPr>
        <p:blipFill rotWithShape="1">
          <a:blip r:embed="rId4">
            <a:alphaModFix/>
          </a:blip>
          <a:srcRect l="75356" t="46039" r="12598"/>
          <a:stretch/>
        </p:blipFill>
        <p:spPr>
          <a:xfrm>
            <a:off x="0" y="4358075"/>
            <a:ext cx="827500" cy="7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68" name="Google Shape;268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 1 1 1 2">
  <p:cSld name="BLANK_1_1_1_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8"/>
          <p:cNvPicPr preferRelativeResize="0"/>
          <p:nvPr/>
        </p:nvPicPr>
        <p:blipFill rotWithShape="1">
          <a:blip r:embed="rId3">
            <a:alphaModFix/>
          </a:blip>
          <a:srcRect l="75357" r="3767"/>
          <a:stretch/>
        </p:blipFill>
        <p:spPr>
          <a:xfrm>
            <a:off x="2309783" y="3377425"/>
            <a:ext cx="1434117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8"/>
          <p:cNvPicPr preferRelativeResize="0"/>
          <p:nvPr/>
        </p:nvPicPr>
        <p:blipFill rotWithShape="1">
          <a:blip r:embed="rId4">
            <a:alphaModFix/>
          </a:blip>
          <a:srcRect l="31061" t="1066" r="48510" b="1066"/>
          <a:stretch/>
        </p:blipFill>
        <p:spPr>
          <a:xfrm>
            <a:off x="0" y="2499775"/>
            <a:ext cx="2604298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8"/>
          <p:cNvSpPr/>
          <p:nvPr/>
        </p:nvSpPr>
        <p:spPr>
          <a:xfrm>
            <a:off x="3999475" y="0"/>
            <a:ext cx="4538400" cy="1553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8"/>
          <p:cNvSpPr/>
          <p:nvPr/>
        </p:nvSpPr>
        <p:spPr>
          <a:xfrm>
            <a:off x="0" y="2499725"/>
            <a:ext cx="2604300" cy="26439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58"/>
          <p:cNvPicPr preferRelativeResize="0"/>
          <p:nvPr/>
        </p:nvPicPr>
        <p:blipFill rotWithShape="1">
          <a:blip r:embed="rId5">
            <a:alphaModFix/>
          </a:blip>
          <a:srcRect l="39562" r="39564"/>
          <a:stretch/>
        </p:blipFill>
        <p:spPr>
          <a:xfrm>
            <a:off x="0" y="2499775"/>
            <a:ext cx="2604298" cy="26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8"/>
          <p:cNvSpPr/>
          <p:nvPr/>
        </p:nvSpPr>
        <p:spPr>
          <a:xfrm>
            <a:off x="9032400" y="0"/>
            <a:ext cx="111600" cy="27129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8"/>
          <p:cNvSpPr/>
          <p:nvPr/>
        </p:nvSpPr>
        <p:spPr>
          <a:xfrm>
            <a:off x="9032400" y="2636575"/>
            <a:ext cx="111600" cy="25068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0086" y="4768334"/>
            <a:ext cx="1454188" cy="257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FFFFFF">
                <a:alpha val="70000"/>
              </a:srgbClr>
            </a:outerShdw>
          </a:effectLst>
        </p:spPr>
      </p:pic>
      <p:sp>
        <p:nvSpPr>
          <p:cNvPr id="279" name="Google Shape;279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 21">
  <p:cSld name="TITLE_1_2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interna descrittiva 1 1 1">
  <p:cSld name="BLANK_4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0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0"/>
          <p:cNvSpPr/>
          <p:nvPr/>
        </p:nvSpPr>
        <p:spPr>
          <a:xfrm>
            <a:off x="4558825" y="0"/>
            <a:ext cx="4585500" cy="51435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1">
  <p:cSld name="TITLE_ONLY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2">
  <p:cSld name="TITLE_ONLY_1_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0" name="Google Shape;290;p62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3">
  <p:cSld name="TITLE_ONLY_1_4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3" name="Google Shape;293;p63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4">
  <p:cSld name="TITLE_ONLY_1_5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6" name="Google Shape;296;p64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5">
  <p:cSld name="TITLE_ONLY_1_6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9" name="Google Shape;299;p65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6">
  <p:cSld name="TITLE_ONLY_1_7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02" name="Google Shape;302;p66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7">
  <p:cSld name="TITLE_ONLY_1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05" name="Google Shape;305;p67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 8">
  <p:cSld name="TITLE_ONLY_1_9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9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08" name="Google Shape;308;p68"/>
          <p:cNvSpPr/>
          <p:nvPr/>
        </p:nvSpPr>
        <p:spPr>
          <a:xfrm>
            <a:off x="0" y="-8648"/>
            <a:ext cx="9144000" cy="51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9825" tIns="69825" rIns="69825" bIns="69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della sezione 1">
  <p:cSld name="SECTION_HEADER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9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6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41375" y="1232683"/>
            <a:ext cx="8164500" cy="393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3">
  <p:cSld name="TITLE_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8537" y="1153838"/>
            <a:ext cx="4508874" cy="28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350" y="4670999"/>
            <a:ext cx="1362649" cy="33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2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525" y="4694930"/>
            <a:ext cx="1372299" cy="2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325" y="1694275"/>
            <a:ext cx="3630459" cy="17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2">
  <p:cSld name="TITLE_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358" y="4695970"/>
            <a:ext cx="1362644" cy="2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300" y="311800"/>
            <a:ext cx="6790727" cy="42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2 1">
  <p:cSld name="TITLE_2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4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525" y="4694930"/>
            <a:ext cx="1372299" cy="2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000" y="1696635"/>
            <a:ext cx="3637801" cy="175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">
  <p:cSld name="TITLE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5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325" y="1694275"/>
            <a:ext cx="3630459" cy="17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525" y="4694930"/>
            <a:ext cx="1372299" cy="29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 2">
  <p:cSld name="TITLE_1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6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325" y="1694275"/>
            <a:ext cx="3630459" cy="17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 1">
  <p:cSld name="TITLE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358" y="4695970"/>
            <a:ext cx="1362644" cy="2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537" y="1153838"/>
            <a:ext cx="4508874" cy="28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8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525" y="4694930"/>
            <a:ext cx="1372299" cy="2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8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688975" y="1385083"/>
            <a:ext cx="8164500" cy="393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della sezione 1">
  <p:cSld name="SECTION_HEADER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9"/>
          <p:cNvSpPr/>
          <p:nvPr/>
        </p:nvSpPr>
        <p:spPr>
          <a:xfrm>
            <a:off x="-75550" y="-51400"/>
            <a:ext cx="9334800" cy="52707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7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41375" y="1232683"/>
            <a:ext cx="8164500" cy="393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0"/>
          <p:cNvSpPr/>
          <p:nvPr/>
        </p:nvSpPr>
        <p:spPr>
          <a:xfrm>
            <a:off x="0" y="3548125"/>
            <a:ext cx="4572000" cy="15954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358" y="4695970"/>
            <a:ext cx="1362644" cy="2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25825" y="3576912"/>
            <a:ext cx="3305201" cy="159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E46962"/>
          </p15:clr>
        </p15:guide>
        <p15:guide id="2">
          <p15:clr>
            <a:srgbClr val="E46962"/>
          </p15:clr>
        </p15:guide>
        <p15:guide id="3" orient="horz" pos="2235">
          <p15:clr>
            <a:srgbClr val="E46962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rpo 3">
  <p:cSld name="TITLE_AND_BODY_3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358" y="4695970"/>
            <a:ext cx="1362644" cy="2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1"/>
          <p:cNvSpPr/>
          <p:nvPr/>
        </p:nvSpPr>
        <p:spPr>
          <a:xfrm>
            <a:off x="0" y="3548125"/>
            <a:ext cx="3582600" cy="15954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8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25825" y="3576912"/>
            <a:ext cx="3305201" cy="159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E46962"/>
          </p15:clr>
        </p15:guide>
        <p15:guide id="2">
          <p15:clr>
            <a:srgbClr val="E46962"/>
          </p15:clr>
        </p15:guide>
        <p15:guide id="3" orient="horz" pos="2235">
          <p15:clr>
            <a:srgbClr val="E46962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rpo 2">
  <p:cSld name="TITLE_AND_BODY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2"/>
          <p:cNvSpPr/>
          <p:nvPr/>
        </p:nvSpPr>
        <p:spPr>
          <a:xfrm>
            <a:off x="4572075" y="-13700"/>
            <a:ext cx="4578000" cy="51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2"/>
          <p:cNvSpPr/>
          <p:nvPr/>
        </p:nvSpPr>
        <p:spPr>
          <a:xfrm>
            <a:off x="-97425" y="-95175"/>
            <a:ext cx="4669500" cy="5311500"/>
          </a:xfrm>
          <a:prstGeom prst="rect">
            <a:avLst/>
          </a:prstGeom>
          <a:solidFill>
            <a:srgbClr val="0078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7891" y="208300"/>
            <a:ext cx="1524490" cy="73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rpo 1">
  <p:cSld name="TITLE_AND_BODY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7900" y="208300"/>
            <a:ext cx="1524465" cy="7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350" y="4670999"/>
            <a:ext cx="1362649" cy="33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925" y="2119663"/>
            <a:ext cx="3626150" cy="90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3"/>
          <p:cNvSpPr txBox="1"/>
          <p:nvPr/>
        </p:nvSpPr>
        <p:spPr>
          <a:xfrm>
            <a:off x="1148250" y="104325"/>
            <a:ext cx="73737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PLUS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9" name="Google Shape;429;p93"/>
          <p:cNvSpPr txBox="1"/>
          <p:nvPr/>
        </p:nvSpPr>
        <p:spPr>
          <a:xfrm>
            <a:off x="304800" y="914400"/>
            <a:ext cx="84555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AEEF"/>
              </a:buClr>
              <a:buSzPts val="1300"/>
              <a:buFont typeface="Montserrat"/>
              <a:buChar char="❖"/>
            </a:pPr>
            <a:r>
              <a:rPr lang="it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represents a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well known reference point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in the national marketplace for both Business and Leisure travel services</a:t>
            </a:r>
            <a:endParaRPr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3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position in the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market is characterized by completeness of offer range, reliability and quality</a:t>
            </a:r>
            <a:endParaRPr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3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has an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exclusive and preferential relationship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Alpitour World and Costa Crociere Group</a:t>
            </a:r>
            <a:endParaRPr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3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Thanks to its dimension and quality, through Welcome Travel Group, companies gain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the best commercial conditions and the largest opportunities with the leading players </a:t>
            </a:r>
            <a:r>
              <a:rPr lang="it" i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(tour operators, shipping companies, hotels, airlines, gds, rent a car, etc.)</a:t>
            </a:r>
            <a:endParaRPr i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3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Having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 Alpitour World and Costa Crociere Group as stakeholders with their strong and long-standing experience is a unique advantage for companies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and for their Business Travel services, Incentive trips planning, groups, meetings and events requirements.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4"/>
          <p:cNvSpPr txBox="1"/>
          <p:nvPr/>
        </p:nvSpPr>
        <p:spPr>
          <a:xfrm>
            <a:off x="1148250" y="104325"/>
            <a:ext cx="73737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VALUE</a:t>
            </a:r>
            <a:r>
              <a:rPr lang="it" sz="2900">
                <a:solidFill>
                  <a:srgbClr val="005A9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PROPOSITION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5" name="Google Shape;435;p94"/>
          <p:cNvSpPr txBox="1"/>
          <p:nvPr/>
        </p:nvSpPr>
        <p:spPr>
          <a:xfrm>
            <a:off x="304800" y="990600"/>
            <a:ext cx="8455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Professionalism, experience, paying attention to the different budget needs and personalized services. </a:t>
            </a:r>
            <a:endParaRPr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These are the key aspects of our services proposal: on the one hand, agency services and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Business Travel Management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; on the other side, planning and travel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organisation and Incentive.</a:t>
            </a:r>
            <a:endParaRPr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Our attention given to the clients’ requests involves the constant search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for the best value for money solutions compared to the type of service required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In addition, our clients will get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an ongoing support in all the different steps of the travel planning.</a:t>
            </a:r>
            <a:endParaRPr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Montserrat"/>
              <a:buChar char="❖"/>
            </a:pP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Thanks to the contractual strength that derives from belonging to Alpitour World and Costa Crociere Group, Welcome Travel Group negotiates from a privileged position with the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best suppliers in the market </a:t>
            </a:r>
            <a:r>
              <a:rPr lang="it" i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(airline, shipping lines, tour operators, car rental companies and so on).</a:t>
            </a:r>
            <a:endParaRPr sz="1300" b="1">
              <a:solidFill>
                <a:srgbClr val="0092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925" y="2119663"/>
            <a:ext cx="3626150" cy="90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5"/>
          <p:cNvSpPr txBox="1"/>
          <p:nvPr/>
        </p:nvSpPr>
        <p:spPr>
          <a:xfrm>
            <a:off x="3619975" y="2063850"/>
            <a:ext cx="5475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078BD"/>
                </a:solidFill>
                <a:latin typeface="Montserrat"/>
                <a:ea typeface="Montserrat"/>
                <a:cs typeface="Montserrat"/>
                <a:sym typeface="Montserrat"/>
              </a:rPr>
              <a:t>COMPANY PROFILE</a:t>
            </a:r>
            <a:endParaRPr sz="2700" b="1">
              <a:solidFill>
                <a:srgbClr val="0078B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6"/>
          <p:cNvSpPr txBox="1"/>
          <p:nvPr/>
        </p:nvSpPr>
        <p:spPr>
          <a:xfrm>
            <a:off x="1494674" y="309025"/>
            <a:ext cx="6956700" cy="65370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chemeClr val="lt1">
                <a:alpha val="60000"/>
              </a:schemeClr>
            </a:outerShdw>
          </a:effectLst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</a:t>
            </a:r>
            <a:r>
              <a:rPr lang="it" sz="29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it" sz="29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it" sz="19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Brands</a:t>
            </a:r>
            <a:endParaRPr sz="26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77" name="Google Shape;377;p86"/>
          <p:cNvCxnSpPr/>
          <p:nvPr/>
        </p:nvCxnSpPr>
        <p:spPr>
          <a:xfrm>
            <a:off x="4523401" y="1327833"/>
            <a:ext cx="644700" cy="0"/>
          </a:xfrm>
          <a:prstGeom prst="straightConnector1">
            <a:avLst/>
          </a:prstGeom>
          <a:noFill/>
          <a:ln w="19050" cap="flat" cmpd="sng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8" name="Google Shape;37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175" y="2675266"/>
            <a:ext cx="2351668" cy="51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177" y="2675263"/>
            <a:ext cx="1380256" cy="51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943" y="3711494"/>
            <a:ext cx="2098123" cy="46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3616" y="3711494"/>
            <a:ext cx="1872859" cy="46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9176" y="1523700"/>
            <a:ext cx="3061105" cy="73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7"/>
          <p:cNvSpPr txBox="1"/>
          <p:nvPr/>
        </p:nvSpPr>
        <p:spPr>
          <a:xfrm>
            <a:off x="2130825" y="294975"/>
            <a:ext cx="4882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  <a:endParaRPr sz="1800" b="1">
              <a:solidFill>
                <a:srgbClr val="0092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87"/>
          <p:cNvSpPr txBox="1"/>
          <p:nvPr/>
        </p:nvSpPr>
        <p:spPr>
          <a:xfrm>
            <a:off x="1333675" y="1054100"/>
            <a:ext cx="6438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PROFILE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BRANDS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MISSION AND VISION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DEVELOPMENT AND STRATEGIES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PLUS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6464"/>
              </a:buClr>
              <a:buSzPts val="1700"/>
              <a:buFont typeface="Montserrat"/>
              <a:buChar char="❖"/>
            </a:pPr>
            <a:r>
              <a:rPr lang="it" sz="1700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VALUE PROPOSITION</a:t>
            </a:r>
            <a:endParaRPr sz="1700">
              <a:solidFill>
                <a:srgbClr val="626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AE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8"/>
          <p:cNvSpPr txBox="1"/>
          <p:nvPr/>
        </p:nvSpPr>
        <p:spPr>
          <a:xfrm>
            <a:off x="2130825" y="142575"/>
            <a:ext cx="4882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PROFILE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4" name="Google Shape;394;p88"/>
          <p:cNvSpPr txBox="1"/>
          <p:nvPr/>
        </p:nvSpPr>
        <p:spPr>
          <a:xfrm>
            <a:off x="409225" y="930950"/>
            <a:ext cx="8637000" cy="358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 dirty="0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manages the 3 travel agency networks </a:t>
            </a: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Welcome, Welcome Travel Store and Geo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, and is owned by </a:t>
            </a: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Alpitour World and Costa Crociere Group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has established itself as </a:t>
            </a: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the largest Italian distribution company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, the first Alpitour World and Costa Crociere Group client with a weight of over 55% of the two groups total revenue.</a:t>
            </a:r>
            <a:b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 dirty="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In 2023/2024 commercial year Welcome Travel Group achieved more than 1.600 million euros of Tourism revenue, more than 510 million euros in transport services and 14 million in Insurances, for a total of 2.100 million total turnover.</a:t>
            </a:r>
            <a:endParaRPr b="1" dirty="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Today Welcome Travel Group represents </a:t>
            </a: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33% 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of the total Italian travel agencies with </a:t>
            </a:r>
            <a:r>
              <a:rPr lang="it" b="1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44%</a:t>
            </a:r>
            <a:r>
              <a:rPr lang="it" dirty="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 market share</a:t>
            </a:r>
            <a:endParaRPr dirty="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9"/>
          <p:cNvSpPr txBox="1"/>
          <p:nvPr/>
        </p:nvSpPr>
        <p:spPr>
          <a:xfrm>
            <a:off x="2130825" y="142575"/>
            <a:ext cx="4882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PROFILE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p89"/>
          <p:cNvSpPr txBox="1"/>
          <p:nvPr/>
        </p:nvSpPr>
        <p:spPr>
          <a:xfrm>
            <a:off x="247900" y="636000"/>
            <a:ext cx="86370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Alpitour World and Costa Crociere Group,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as shareholders,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represent an exclusive peculiarity  in the travel industry and give our company commercial and financial stability thanks to our presence in Tamburi Investment and Carnival Group.</a:t>
            </a:r>
            <a:endParaRPr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Alpitour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World and Costa Crociere are able to offer the best quality in both product and service: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from productive factors </a:t>
            </a:r>
            <a:r>
              <a:rPr lang="it" i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(Hospitality, Aviation and Cruising) 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to organisation and combination of services </a:t>
            </a:r>
            <a:r>
              <a:rPr lang="it" i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(Tour Operating).</a:t>
            </a:r>
            <a:endParaRPr i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has now achieved the maturity and extension of the unique “multibrand specialist” in the Italian travel industry</a:t>
            </a:r>
            <a:r>
              <a:rPr lang="it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, able to be the leader in the international context thanks to excellent and exclusive partnership in production, accomodation, distribution and financial services. </a:t>
            </a:r>
            <a:endParaRPr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b="1">
              <a:solidFill>
                <a:srgbClr val="0092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b="1">
              <a:solidFill>
                <a:srgbClr val="0092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1" name="Google Shape;40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600" y="3326925"/>
            <a:ext cx="5196374" cy="16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0"/>
          <p:cNvSpPr txBox="1"/>
          <p:nvPr/>
        </p:nvSpPr>
        <p:spPr>
          <a:xfrm>
            <a:off x="2130825" y="142575"/>
            <a:ext cx="4882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BRANDS and NUMBERS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7" name="Google Shape;407;p90"/>
          <p:cNvSpPr txBox="1"/>
          <p:nvPr/>
        </p:nvSpPr>
        <p:spPr>
          <a:xfrm>
            <a:off x="276350" y="1119050"/>
            <a:ext cx="7986600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Montserrat"/>
              <a:buChar char="❖"/>
            </a:pPr>
            <a:r>
              <a:rPr lang="it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1.260 Agencies  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Montserrat"/>
              <a:buChar char="❖"/>
            </a:pPr>
            <a:r>
              <a:rPr lang="it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1.346 Agencies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Montserrat"/>
              <a:buChar char="❖"/>
            </a:pPr>
            <a:r>
              <a:rPr lang="it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14 Agencies 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115</a:t>
            </a: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professionals </a:t>
            </a:r>
            <a:r>
              <a:rPr lang="it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working with passion and dedication</a:t>
            </a:r>
            <a:endParaRPr>
              <a:solidFill>
                <a:srgbClr val="626D8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16 Network Manager</a:t>
            </a:r>
            <a:r>
              <a:rPr lang="it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in all Italian regions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 Area Managers</a:t>
            </a:r>
            <a:endParaRPr b="1">
              <a:solidFill>
                <a:srgbClr val="626D8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people operating in the </a:t>
            </a: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property agencies, in travel planning and incentive departments and the Business Travel Center.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 dedicated Service Centers </a:t>
            </a:r>
            <a:r>
              <a:rPr lang="it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(Leisure and Ticketing)</a:t>
            </a:r>
            <a:endParaRPr>
              <a:solidFill>
                <a:srgbClr val="626D8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4 locations</a:t>
            </a:r>
            <a:r>
              <a:rPr lang="it">
                <a:solidFill>
                  <a:srgbClr val="626D8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 Milan, Rome, Naples and Turin</a:t>
            </a:r>
            <a:endParaRPr b="1">
              <a:solidFill>
                <a:srgbClr val="66666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8" name="Google Shape;40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575" y="1093825"/>
            <a:ext cx="1390926" cy="34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577" y="1511752"/>
            <a:ext cx="816368" cy="3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625" y="1987025"/>
            <a:ext cx="1240935" cy="34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6142" y="1987032"/>
            <a:ext cx="1240935" cy="34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1"/>
          <p:cNvSpPr txBox="1"/>
          <p:nvPr/>
        </p:nvSpPr>
        <p:spPr>
          <a:xfrm>
            <a:off x="2130825" y="142575"/>
            <a:ext cx="4882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MISSION and VISION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7" name="Google Shape;417;p91"/>
          <p:cNvSpPr txBox="1"/>
          <p:nvPr/>
        </p:nvSpPr>
        <p:spPr>
          <a:xfrm>
            <a:off x="247900" y="941400"/>
            <a:ext cx="8626800" cy="406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Our mission</a:t>
            </a:r>
            <a:endParaRPr sz="1600" b="1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626D80"/>
                </a:solidFill>
                <a:latin typeface="Montserrat"/>
                <a:ea typeface="Montserrat"/>
                <a:cs typeface="Montserrat"/>
                <a:sym typeface="Montserrat"/>
              </a:rPr>
              <a:t>Welcome Travel Group wants to be:</a:t>
            </a:r>
            <a:endParaRPr sz="1500">
              <a:solidFill>
                <a:srgbClr val="626D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landmark distribution company</a:t>
            </a: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in the Italian travel and holidays market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 brand synonymous for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quality, range and convenience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 reality able to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add “value” to commercial partners</a:t>
            </a: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, its own affiliated and client companies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5A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Our vision</a:t>
            </a:r>
            <a:endParaRPr sz="1800" b="1">
              <a:solidFill>
                <a:srgbClr val="0092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The economic development will involve a strong rationalisation of the whole work process and the suppliers success will depend on:</a:t>
            </a:r>
            <a:endParaRPr sz="15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500"/>
              <a:buFont typeface="Montserrat"/>
              <a:buChar char="❖"/>
            </a:pPr>
            <a:r>
              <a:rPr lang="it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ability in attraction and capability toward </a:t>
            </a:r>
            <a:r>
              <a:rPr lang="it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customer loyalty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500"/>
              <a:buFont typeface="Montserrat"/>
              <a:buChar char="❖"/>
            </a:pPr>
            <a:r>
              <a:rPr lang="it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maintain a </a:t>
            </a:r>
            <a:r>
              <a:rPr lang="it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central role in the distribution</a:t>
            </a:r>
            <a:r>
              <a:rPr lang="it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chain</a:t>
            </a:r>
            <a:endParaRPr sz="15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500"/>
              <a:buFont typeface="Montserrat"/>
              <a:buChar char="❖"/>
            </a:pPr>
            <a:r>
              <a:rPr lang="it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strong </a:t>
            </a:r>
            <a:r>
              <a:rPr lang="it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 and and process optimization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5A9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2"/>
          <p:cNvSpPr txBox="1"/>
          <p:nvPr/>
        </p:nvSpPr>
        <p:spPr>
          <a:xfrm>
            <a:off x="1605450" y="256725"/>
            <a:ext cx="73737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825" tIns="69825" rIns="69825" bIns="69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92D2"/>
                </a:solidFill>
                <a:latin typeface="Montserrat"/>
                <a:ea typeface="Montserrat"/>
                <a:cs typeface="Montserrat"/>
                <a:sym typeface="Montserrat"/>
              </a:rPr>
              <a:t>DEVELOPMENT and STRATEGIES</a:t>
            </a:r>
            <a:endParaRPr sz="2900">
              <a:solidFill>
                <a:srgbClr val="005A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3" name="Google Shape;423;p92"/>
          <p:cNvSpPr txBox="1"/>
          <p:nvPr/>
        </p:nvSpPr>
        <p:spPr>
          <a:xfrm>
            <a:off x="189550" y="953475"/>
            <a:ext cx="84555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 AND DEVELOPMENT</a:t>
            </a:r>
            <a:r>
              <a:rPr lang="it" sz="1200" b="1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it" sz="1200" b="1">
                <a:solidFill>
                  <a:srgbClr val="6264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it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CRM </a:t>
            </a:r>
            <a:r>
              <a:rPr lang="it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- Customer Relationship Management: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valuable communication channels and a client-focused knowledge base 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Personalized communication: the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right message and tone of voice, at the right time, to the right target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Targeted and tailored </a:t>
            </a: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offers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Better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customer experience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Loyalty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 optimization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</a:t>
            </a: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multichannel campaigns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Montserrat"/>
              <a:buChar char="❖"/>
            </a:pPr>
            <a:r>
              <a:rPr lang="it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Performance Analysis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78D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FFA48E3FE1FA4BB3D38BE3A9544FF3" ma:contentTypeVersion="15" ma:contentTypeDescription="Creare un nuovo documento." ma:contentTypeScope="" ma:versionID="3d8252ceec27e93378f826bc50dbce6e">
  <xsd:schema xmlns:xsd="http://www.w3.org/2001/XMLSchema" xmlns:xs="http://www.w3.org/2001/XMLSchema" xmlns:p="http://schemas.microsoft.com/office/2006/metadata/properties" xmlns:ns2="db2038dd-c11b-4716-a34f-7fa71f37200e" xmlns:ns3="1239440f-dbe1-4101-b0f5-f50eea7ccfb9" targetNamespace="http://schemas.microsoft.com/office/2006/metadata/properties" ma:root="true" ma:fieldsID="147b95149434491bfe8ff3210ed3b1eb" ns2:_="" ns3:_="">
    <xsd:import namespace="db2038dd-c11b-4716-a34f-7fa71f37200e"/>
    <xsd:import namespace="1239440f-dbe1-4101-b0f5-f50eea7ccf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38dd-c11b-4716-a34f-7fa71f3720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1ed878-e2f0-4781-98bf-803b56f98f90}" ma:internalName="TaxCatchAll" ma:showField="CatchAllData" ma:web="db2038dd-c11b-4716-a34f-7fa71f372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9440f-dbe1-4101-b0f5-f50eea7cc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7c3cc3aa-b336-407f-b636-d544b19c2e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0CDB55-4902-409C-81B6-4A7B69F3DF75}">
  <ds:schemaRefs>
    <ds:schemaRef ds:uri="1239440f-dbe1-4101-b0f5-f50eea7ccfb9"/>
    <ds:schemaRef ds:uri="db2038dd-c11b-4716-a34f-7fa71f3720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C45F97-DCFE-46AD-8835-7AAB00666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Affichage à l'écran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Montserrat</vt:lpstr>
      <vt:lpstr>Montserrat Medium</vt:lpstr>
      <vt:lpstr>Simple Light</vt:lpstr>
      <vt:lpstr>Simple Light</vt:lpstr>
      <vt:lpstr>Simple Light</vt:lpstr>
      <vt:lpstr>Simple Light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Mustapha AMAL</dc:creator>
  <cp:lastModifiedBy>hp</cp:lastModifiedBy>
  <cp:revision>1</cp:revision>
  <dcterms:modified xsi:type="dcterms:W3CDTF">2025-04-03T09:41:13Z</dcterms:modified>
</cp:coreProperties>
</file>